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78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908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93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888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3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94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813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093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814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32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374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2866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36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100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41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30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AEFF58-44DF-4E13-83A7-DEF6A0224626}" type="datetimeFigureOut">
              <a:rPr lang="sk-SK" smtClean="0"/>
              <a:t>9. 12. 2019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AC2392-F29F-4424-983F-1AC62D1FCE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203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Regionálne recepty </a:t>
            </a:r>
            <a:r>
              <a:rPr lang="sk-SK" smtClean="0"/>
              <a:t>našich starých mám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sk-SK" dirty="0" smtClean="0"/>
              <a:t>Jednoduché</a:t>
            </a:r>
          </a:p>
          <a:p>
            <a:pPr marL="342900" indent="-342900">
              <a:buFontTx/>
              <a:buChar char="-"/>
            </a:pPr>
            <a:r>
              <a:rPr lang="sk-SK" dirty="0" smtClean="0"/>
              <a:t> Nápadité</a:t>
            </a:r>
          </a:p>
          <a:p>
            <a:pPr marL="342900" indent="-342900">
              <a:buFontTx/>
              <a:buChar char="-"/>
            </a:pPr>
            <a:r>
              <a:rPr lang="sk-SK" dirty="0" smtClean="0"/>
              <a:t> Chutné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821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Pohančená</a:t>
            </a:r>
            <a:r>
              <a:rPr lang="sk-SK" b="1" dirty="0" smtClean="0"/>
              <a:t> kaša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Suroviny: pohanka, mlieko, maslo</a:t>
            </a:r>
          </a:p>
          <a:p>
            <a:r>
              <a:rPr lang="sk-SK" dirty="0" smtClean="0"/>
              <a:t>Postup: zomletú pohanku varíme v slanej vode. Pred </a:t>
            </a:r>
            <a:r>
              <a:rPr lang="sk-SK" dirty="0"/>
              <a:t>d</a:t>
            </a:r>
            <a:r>
              <a:rPr lang="sk-SK" dirty="0" smtClean="0"/>
              <a:t>ovarením pridáme mlieko pridáme mlieko a uvaríme dohusta. Hotovú kašu omastíme maslom.</a:t>
            </a:r>
          </a:p>
          <a:p>
            <a:r>
              <a:rPr lang="sk-SK" dirty="0" smtClean="0"/>
              <a:t>Tip: kašu môžeme dochutiť pretlačeným cesnakom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551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Macenjak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Suroviny: kysnuté cesto, kyslá kapusta, uverené zemiaky, slaninka, cibuľka, soľ, mleté čierne korenie, majorán</a:t>
            </a:r>
          </a:p>
          <a:p>
            <a:r>
              <a:rPr lang="sk-SK" dirty="0" smtClean="0"/>
              <a:t>Postup: pripravené kysnuté cesto rozdelíme na bochníky, každý vyvaľkáme na placku a naplníme zmesou: na slaninke a cibuľke udusíme kyslú kapustu, pridáme uvarené popučené zemiaky, dochutíme. Zabalíme do štvorca a upečieme v rúre dozlatista.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048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Slané zemiakové sušienky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Suroviny: 25dkg hladká múka, ½ balíčka kypriaceho prášku, 25dkg varených zemiakov, 16dkg masla, rasca, soľ</a:t>
            </a:r>
          </a:p>
          <a:p>
            <a:r>
              <a:rPr lang="sk-SK" dirty="0" smtClean="0"/>
              <a:t>Postup: múku zmiešame s kypriacim práškom, preosejeme na dosku, pridáme uvarené postrúhané zemiaky, maslo, soľ a všetko spracujeme na cesto. Na pomúčenej doske vykrajujeme rôzne tvary, ukladáme na vymastený plech, potrieme rozšľahaným bielkom, posypeme soľou a rascou. Upečieme v rúre dozlatista.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8051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Cakompak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2" r="25932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Suroviny: zemiaky, fliačky, cesnak, soľ, rasca</a:t>
            </a:r>
          </a:p>
          <a:p>
            <a:r>
              <a:rPr lang="sk-SK" dirty="0" smtClean="0"/>
              <a:t>Postup: Do vody dáme variť na kocky pokrájané zemiaky, nadrobno pokrájaný cesnak, soľ, rascu a bobkový list. Keď sú zemiaky polomäkké, pridáme fliačky, pripravené z hrubej múky, vajíčka a vody. Keď sú fliačky i zemiaky uvarené, vlejeme do polievky zápražku pripravenú z roztopenej masti a pokrájanej cibuľky. Polievku dochutíme lyžičkou octu a mletým čiernym korením.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41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Čertove pilulky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Suroviny: 3 lyžice medu, 50g mletých orechov, kôra z 1 citróna, šťava z polovice pomaranča, 1 kávová lyžička mletej škorice, 1 lyžica rumu</a:t>
            </a:r>
          </a:p>
          <a:p>
            <a:r>
              <a:rPr lang="sk-SK" dirty="0" smtClean="0"/>
              <a:t>Postup: všetky suroviny dáme do </a:t>
            </a:r>
            <a:r>
              <a:rPr lang="sk-SK" dirty="0" smtClean="0"/>
              <a:t>hrnca</a:t>
            </a:r>
            <a:r>
              <a:rPr lang="sk-SK" dirty="0" smtClean="0"/>
              <a:t>, </a:t>
            </a:r>
            <a:r>
              <a:rPr lang="sk-SK" dirty="0" smtClean="0"/>
              <a:t>na horúcom sporáku miešame, pokiaľ masa nezhustne. Masu necháme vychladnúť a tvarujeme z nej guľôčky. Obalíme ich v postrúhanej </a:t>
            </a:r>
            <a:r>
              <a:rPr lang="sk-SK" dirty="0" smtClean="0"/>
              <a:t>čokoláde </a:t>
            </a:r>
            <a:r>
              <a:rPr lang="sk-SK" dirty="0" smtClean="0"/>
              <a:t>a necháme uschnúť.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91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Štolverkové</a:t>
            </a:r>
            <a:r>
              <a:rPr lang="sk-SK" b="1" dirty="0" smtClean="0"/>
              <a:t> cukríky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/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Suroviny: 90dkg cukru, 30dkg masla, 0,5l mlieka, 8dkg kávy, 4dkg kakaa, 15dkg orechov, 5balíčkov vanilkového cukru.</a:t>
            </a:r>
          </a:p>
          <a:p>
            <a:r>
              <a:rPr lang="sk-SK" dirty="0" smtClean="0"/>
              <a:t>Postup: </a:t>
            </a:r>
            <a:r>
              <a:rPr lang="sk-SK" dirty="0" smtClean="0"/>
              <a:t>Cukor </a:t>
            </a:r>
            <a:r>
              <a:rPr lang="sk-SK" dirty="0" err="1" smtClean="0"/>
              <a:t>skaramelizujeme</a:t>
            </a:r>
            <a:r>
              <a:rPr lang="sk-SK" dirty="0" smtClean="0"/>
              <a:t> </a:t>
            </a:r>
            <a:r>
              <a:rPr lang="sk-SK" dirty="0" smtClean="0"/>
              <a:t>na ružovo, zalejeme mliekom a </a:t>
            </a:r>
            <a:r>
              <a:rPr lang="sk-SK" dirty="0" smtClean="0"/>
              <a:t>povaríme. </a:t>
            </a:r>
            <a:r>
              <a:rPr lang="sk-SK" dirty="0" smtClean="0"/>
              <a:t>Primiešame ostatné suroviny a varíme, pokiaľ sa zmes neoddeľuje </a:t>
            </a:r>
            <a:r>
              <a:rPr lang="sk-SK" dirty="0" smtClean="0"/>
              <a:t>od hrnca. </a:t>
            </a:r>
            <a:r>
              <a:rPr lang="sk-SK" dirty="0" smtClean="0"/>
              <a:t>Plech vymastíme maslom, vylejeme naň zmes. Keď začne tuhnúť, pokrájame ju na kocky a zabalíme do mastného papiera.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421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err="1" smtClean="0"/>
              <a:t>Podlesníky</a:t>
            </a:r>
            <a:r>
              <a:rPr lang="sk-SK" b="1" dirty="0" smtClean="0"/>
              <a:t/>
            </a:r>
            <a:br>
              <a:rPr lang="sk-SK" b="1" dirty="0" smtClean="0"/>
            </a:b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39" r="2593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Suroviny:1kg zemiakov, 1vajce, hladká múka, cesnak, soľ, rasca, majorán</a:t>
            </a:r>
          </a:p>
          <a:p>
            <a:r>
              <a:rPr lang="sk-SK" dirty="0" smtClean="0"/>
              <a:t>Postup: Očistené zemiaky postrúhame najemno, pridáme pretlačený cesnak podľa chuti, soľ, rascu, majorán, vajce a hladkú múku. Vymiešame zmes, z ktorej tvarujeme placky na panvicu s olejom a upečieme z oboch strán dozlatista.</a:t>
            </a:r>
          </a:p>
          <a:p>
            <a:r>
              <a:rPr lang="sk-SK" dirty="0" smtClean="0"/>
              <a:t>TIP: výborne chutia s cmarom či </a:t>
            </a:r>
            <a:r>
              <a:rPr lang="sk-SK" dirty="0" err="1" smtClean="0"/>
              <a:t>zakysankou</a:t>
            </a:r>
            <a:r>
              <a:rPr lang="sk-SK" dirty="0" smtClean="0"/>
              <a:t>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475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Škvarkové pagáčiky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39" r="2593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Suroviny: 0,5kg škvarkov, 0,5kg  hladkej múky, vajce, soľ, kypriaci prášok</a:t>
            </a:r>
          </a:p>
          <a:p>
            <a:r>
              <a:rPr lang="sk-SK" dirty="0" smtClean="0"/>
              <a:t>Postup: škvarky zomelieme, pridáme múku, 1 vajce, soľ a ½ balíčka kypriaceho prášku. Vypracujeme hladké cesto, vyvaľkáme ho na hrúbku prsta a vykrajujeme pagáčiky. Vrch ozdobne narežeme nožom a potrieme žĺtkom. V rozohriatej rúre pečieme doružova.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48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Zemiaky na kyslo</a:t>
            </a:r>
            <a:endParaRPr lang="sk-SK" b="1" dirty="0"/>
          </a:p>
        </p:txBody>
      </p:sp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225" r="722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 smtClean="0"/>
              <a:t>Suroviny: Zemiaky, cibuľa, celé korenie, soľ, bobkový list, smotana, hladká múka, ocot</a:t>
            </a:r>
          </a:p>
          <a:p>
            <a:r>
              <a:rPr lang="sk-SK" dirty="0" smtClean="0"/>
              <a:t>Postup: do vody dáme variť na kocky pokrájané zemiaky s cibuľou, pridáme </a:t>
            </a:r>
            <a:r>
              <a:rPr lang="sk-SK" dirty="0"/>
              <a:t>s</a:t>
            </a:r>
            <a:r>
              <a:rPr lang="sk-SK" dirty="0" smtClean="0"/>
              <a:t>oľ, celé korenie a 2-3ks bobkový list. Keď sa zemiaky uvaria domäkka, omáčku zahustíme smotanou s hladkou múkou a necháme </a:t>
            </a:r>
            <a:r>
              <a:rPr lang="sk-SK" dirty="0" err="1" smtClean="0"/>
              <a:t>prevariť.Nakoniec</a:t>
            </a:r>
            <a:r>
              <a:rPr lang="sk-SK" dirty="0" smtClean="0"/>
              <a:t> </a:t>
            </a:r>
            <a:r>
              <a:rPr lang="sk-SK" dirty="0" smtClean="0"/>
              <a:t>dochutíme octom podľa chuti.</a:t>
            </a:r>
          </a:p>
          <a:p>
            <a:r>
              <a:rPr lang="sk-SK" dirty="0" smtClean="0"/>
              <a:t>Omáčku môžeme podávať </a:t>
            </a:r>
            <a:r>
              <a:rPr lang="sk-SK" dirty="0" smtClean="0"/>
              <a:t>s </a:t>
            </a:r>
            <a:r>
              <a:rPr lang="sk-SK" dirty="0" smtClean="0"/>
              <a:t>opekanou sekanou, fašírkou či uvareným vajíčkom.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8409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Fliačky s kapustou</a:t>
            </a:r>
            <a:endParaRPr lang="sk-SK" b="1" dirty="0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 smtClean="0"/>
              <a:t>Suroviny: polohrubá múka, vajce, soľ, hlávka kapusty, cukor, maslo, mleté čierne korenie</a:t>
            </a:r>
          </a:p>
          <a:p>
            <a:r>
              <a:rPr lang="sk-SK" dirty="0" smtClean="0"/>
              <a:t>Postup: z múky, vajíčka a vody pripravíme cesto, rozvaľkáme a nakrájame na fliačky, ktoré uvaríme v osolenej vode. Cukor opražíme na karamel, pridáme pokrájanú kapustu a dusíme dozlatista, Osolíme, okoreníme a primiešame uvarené fliačky. Nakoniec omastíme roztopeným maslom. Podľa chuti môžeme pridať kocky opečenej slaninky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731" y="985521"/>
            <a:ext cx="3413546" cy="48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... </a:t>
            </a:r>
            <a:r>
              <a:rPr lang="sk-SK" sz="2800" dirty="0"/>
              <a:t>s</a:t>
            </a:r>
            <a:r>
              <a:rPr lang="sk-SK" sz="2800" dirty="0" smtClean="0"/>
              <a:t>tačí sa inšpirovať, vybrať recept podľa chuti, pripraviť jednoduché suroviny...a úspech je zaručený</a:t>
            </a:r>
            <a:br>
              <a:rPr lang="sk-SK" sz="2800" dirty="0" smtClean="0"/>
            </a:br>
            <a:r>
              <a:rPr lang="sk-SK" sz="2800" dirty="0" smtClean="0"/>
              <a:t>Dobrú chuť </a:t>
            </a:r>
            <a:r>
              <a:rPr lang="sk-SK" sz="2800" dirty="0" smtClean="0">
                <a:sym typeface="Wingdings" panose="05000000000000000000" pitchFamily="2" charset="2"/>
              </a:rPr>
              <a:t></a:t>
            </a:r>
            <a:endParaRPr lang="sk-SK" sz="2800" dirty="0"/>
          </a:p>
        </p:txBody>
      </p:sp>
      <p:pic>
        <p:nvPicPr>
          <p:cNvPr id="21" name="Zástupný objekt pre obsah 2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4437" y="31448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 motív">
  <a:themeElements>
    <a:clrScheme name="Organický motív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ký motív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ký motív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196</TotalTime>
  <Words>712</Words>
  <Application>Microsoft Office PowerPoint</Application>
  <PresentationFormat>Širokouhlá</PresentationFormat>
  <Paragraphs>38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Garamond</vt:lpstr>
      <vt:lpstr>Wingdings</vt:lpstr>
      <vt:lpstr>Organický motív</vt:lpstr>
      <vt:lpstr>Regionálne recepty našich starých mám</vt:lpstr>
      <vt:lpstr>Pohančená kaša</vt:lpstr>
      <vt:lpstr>Macenjak</vt:lpstr>
      <vt:lpstr>Slané zemiakové sušienky</vt:lpstr>
      <vt:lpstr>Cakompak</vt:lpstr>
      <vt:lpstr>Čertove pilulky</vt:lpstr>
      <vt:lpstr>Štolverkové cukríky</vt:lpstr>
      <vt:lpstr>Podlesníky </vt:lpstr>
      <vt:lpstr>Škvarkové pagáčiky</vt:lpstr>
      <vt:lpstr>Zemiaky na kyslo</vt:lpstr>
      <vt:lpstr>Fliačky s kapustou</vt:lpstr>
      <vt:lpstr>... stačí sa inšpirovať, vybrať recept podľa chuti, pripraviť jednoduché suroviny...a úspech je zaručený Dobrú chuť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Regionálne recepty našich starých mám</dc:title>
  <dc:creator>Ucitel</dc:creator>
  <cp:lastModifiedBy>Owner</cp:lastModifiedBy>
  <cp:revision>20</cp:revision>
  <dcterms:created xsi:type="dcterms:W3CDTF">2019-12-02T18:10:32Z</dcterms:created>
  <dcterms:modified xsi:type="dcterms:W3CDTF">2019-12-09T20:56:56Z</dcterms:modified>
</cp:coreProperties>
</file>